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8"/>
  </p:notesMasterIdLst>
  <p:handoutMasterIdLst>
    <p:handoutMasterId r:id="rId19"/>
  </p:handout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58" r:id="rId1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67" autoAdjust="0"/>
    <p:restoredTop sz="94660"/>
  </p:normalViewPr>
  <p:slideViewPr>
    <p:cSldViewPr snapToGrid="0">
      <p:cViewPr varScale="1">
        <p:scale>
          <a:sx n="86" d="100"/>
          <a:sy n="86" d="100"/>
        </p:scale>
        <p:origin x="19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3A8DBB9-FF4D-4FDA-AD34-27FA86519578}" type="datetime1">
              <a:rPr lang="zh-CN" altLang="en-US" smtClean="0"/>
              <a:t>2024/9/20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E1CCE20-FD2F-40C5-ABE3-3369F20AA0E6}" type="datetime1">
              <a:rPr lang="zh-CN" altLang="en-US" smtClean="0"/>
              <a:t>2024/9/20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/>
              <a:t>单击此处编辑母版文本样式</a:t>
            </a:r>
            <a:endParaRPr lang="en-US"/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en-US" dirty="0"/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03234F-2943-4AD6-8E73-34C216403FC9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18B044-5115-4C63-8F06-0D627F0729F0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E476C3-78BD-40CB-9C6F-0D41DD7E1D50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1630FC-7090-4D1C-93D5-113C82941F4E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EDFCFC-F8E9-4049-95DD-C79391CC7BFF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BE5E81-E012-42C1-892B-1E2892457684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05DBCF-E3D4-4FC7-9203-C0C05B2BAA55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10A522-F0F5-43AE-870D-B1652467F5E7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4571CF06-CFCF-4651-AD58-EA72AF9A9AA5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A78803E1-1726-4879-80E3-452B390141DD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dirty="0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ECCA8BC-1B61-46E2-9581-00FC2FDA063C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直接连接符​​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新宋体" panose="02010609030101010101" pitchFamily="49" charset="-122"/>
          <a:ea typeface="新宋体" panose="02010609030101010101" pitchFamily="49" charset="-122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长方形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sz="8000" dirty="0"/>
              <a:t>基于</a:t>
            </a:r>
            <a:r>
              <a:rPr lang="en-US" altLang="zh-CN" sz="8000" dirty="0"/>
              <a:t>NLP</a:t>
            </a:r>
            <a:r>
              <a:rPr lang="zh-CN" altLang="en-US" sz="8000" dirty="0"/>
              <a:t>的词频统计与词云生成</a:t>
            </a:r>
            <a:endParaRPr lang="zh-cn" sz="8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项目负责人：张祺硕、王自越、胡锐劼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图片 4" descr="一张显示了建筑物、坐姿、长凳和侧边的图片&#10;&#10;说明自动生成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3BE6E1-877E-94A7-5F85-B6A4A0628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使用蒙版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EC46F08C-B015-19DF-7F44-9163F96FA6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82681"/>
            <a:ext cx="4418836" cy="4418836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B8A7F9-25FC-5C65-E342-374EC501C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E9F22F7-9A2D-C2B0-3903-7CE7F225C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965896"/>
            <a:ext cx="4252405" cy="425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299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C1B8E-225C-6BA0-0B7D-CB708A7B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颜色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25739262-A5C6-D834-DBC2-19E5E3C4F1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119965"/>
            <a:ext cx="10075519" cy="534458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C66E30-E8DE-3C06-270A-5DA46D9A8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7BB1EB2-892F-7914-9A96-DBAB7684C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3037028"/>
            <a:ext cx="10133934" cy="215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762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EF0426-3242-0084-DD48-75262E18C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颜色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53A01C4-3BFF-A4B8-1429-2308034A18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16" y="1989948"/>
            <a:ext cx="3092980" cy="4123975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6F9FDF-36CE-78CA-1700-096A9AF94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398EAB3-1793-3492-BADE-39F250456F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371" y="0"/>
            <a:ext cx="4767309" cy="635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7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F68617C3-6880-E818-FECC-0AB2682C56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9160" y="518226"/>
            <a:ext cx="10133236" cy="1530742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877706-1358-0D90-0D3C-583A0FF0A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EBE64FF-35E8-4F1F-FECF-72CC85472D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346698" y="85725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815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5A5C2C-B069-F73F-A4A7-804D90F57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精细控制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598C2DB-6E27-158F-9FA9-A119785758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059456"/>
            <a:ext cx="8428460" cy="3698702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8FA0C5-4706-72ED-C147-652FFA705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88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F14024-6D6C-C8FA-21CF-1D4B1630D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任务分工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ACA94F-80B8-8593-CE21-58739C662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600" dirty="0"/>
              <a:t>张祺硕： 统筹管理，项目调研，程序测试</a:t>
            </a:r>
          </a:p>
          <a:p>
            <a:r>
              <a:rPr lang="zh-CN" altLang="en-US" sz="3600" dirty="0"/>
              <a:t>王自越： 项目调研，程序编写，</a:t>
            </a:r>
            <a:r>
              <a:rPr lang="en-US" altLang="zh-CN" sz="3600" dirty="0"/>
              <a:t>PPT</a:t>
            </a:r>
            <a:r>
              <a:rPr lang="zh-CN" altLang="en-US" sz="3600" dirty="0"/>
              <a:t>制作</a:t>
            </a:r>
          </a:p>
          <a:p>
            <a:r>
              <a:rPr lang="zh-CN" altLang="en-US" sz="3600" dirty="0"/>
              <a:t>胡锐劼： 程序编写，程序调试，项目汇报</a:t>
            </a:r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569215-4950-211F-82DC-BEBB6C7D7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903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长方形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776707"/>
            <a:ext cx="9751233" cy="3182734"/>
          </a:xfrm>
        </p:spPr>
        <p:txBody>
          <a:bodyPr rtlCol="0" anchor="ctr">
            <a:normAutofit/>
          </a:bodyPr>
          <a:lstStyle/>
          <a:p>
            <a:pPr lvl="0" algn="ctr" rtl="0"/>
            <a:r>
              <a:rPr lang="en-US" altLang="zh-CN" sz="9600" i="1" dirty="0">
                <a:solidFill>
                  <a:srgbClr val="FFFFFF"/>
                </a:solidFill>
                <a:latin typeface="Arial Black" panose="020B0A04020102020204" pitchFamily="34" charset="0"/>
              </a:rPr>
              <a:t>THANKS</a:t>
            </a:r>
            <a:endParaRPr lang="zh-cn" sz="9600" i="1" dirty="0">
              <a:solidFill>
                <a:srgbClr val="FFFFFF"/>
              </a:solidFill>
              <a:latin typeface="Arial Black" panose="020B0A04020102020204" pitchFamily="34" charset="0"/>
            </a:endParaRPr>
          </a:p>
        </p:txBody>
      </p:sp>
      <p:sp>
        <p:nvSpPr>
          <p:cNvPr id="49" name="长方形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cn" dirty="0">
                <a:solidFill>
                  <a:srgbClr val="FFFFFF"/>
                </a:solidFill>
              </a:rPr>
              <a:t>- Neil Armstrong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58926C-FD2A-41C0-DD85-E45745B55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简介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45E1F1-CFB7-1B75-FD8E-F72D170FC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BD52FE48-9B3A-ABA2-7706-D84475926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/>
              <a:t>词云近年来越来越火，它通过形成“关键词云层”或“关键词渲染”，对网络文本中出现频率较高的“关键词”进行视觉上的突出，过滤掉大量的文本信息，使浏览者能够一眼领略文本的主旨。</a:t>
            </a:r>
          </a:p>
        </p:txBody>
      </p:sp>
    </p:spTree>
    <p:extLst>
      <p:ext uri="{BB962C8B-B14F-4D97-AF65-F5344CB8AC3E}">
        <p14:creationId xmlns:p14="http://schemas.microsoft.com/office/powerpoint/2010/main" val="624128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95181C-C232-0E09-D531-F28C39F5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准备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63F35916-E0BD-6912-9988-0831E041E8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182501"/>
            <a:ext cx="6294201" cy="2492998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9E46FE-6C31-5E5E-2F5C-A4C626D45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008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ADFF77-F3C8-45E5-70CD-95C55A0F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 example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136097-4FFA-D42E-A6AA-5B757E6CD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9BAFA1E0-C5AE-9EC6-EB11-29ED926924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101656"/>
            <a:ext cx="10493453" cy="3313722"/>
          </a:xfrm>
        </p:spPr>
      </p:pic>
    </p:spTree>
    <p:extLst>
      <p:ext uri="{BB962C8B-B14F-4D97-AF65-F5344CB8AC3E}">
        <p14:creationId xmlns:p14="http://schemas.microsoft.com/office/powerpoint/2010/main" val="2446234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0EAD4F-59FD-91E5-2ED4-D032FFE15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 example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61972EC9-EF72-98FB-0A59-6400B205FD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066735"/>
            <a:ext cx="9882208" cy="1990360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C4163B-D4A2-007E-466A-09FC0E21D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68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A6D628-E59F-AC3F-79D1-9FCC149ED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英文词云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5A66690D-C107-A676-A7A5-C12D56FA9F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3926" y="2015549"/>
            <a:ext cx="4812073" cy="4170463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09DD7B-339A-08E4-A0C6-CBBE70EDA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3C30FB5-64E2-30F3-92DD-2E135EC48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410" y="2692875"/>
            <a:ext cx="5431448" cy="275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59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CDB1D8-EA15-22FC-6075-F08C6FB40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中文词云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8223DA-9B7E-9002-9F61-AAB18140F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48554EBE-3E72-7F4E-948B-3797040A4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04429"/>
            <a:ext cx="5807922" cy="4350476"/>
          </a:xfrm>
          <a:prstGeom prst="rect">
            <a:avLst/>
          </a:prstGeom>
        </p:spPr>
      </p:pic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88CAA72D-7637-A0B6-1981-F2D2EFAA7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121409"/>
            <a:ext cx="5144432" cy="1962319"/>
          </a:xfrm>
        </p:spPr>
        <p:txBody>
          <a:bodyPr/>
          <a:lstStyle/>
          <a:p>
            <a:r>
              <a:rPr lang="zh-CN" altLang="en-US" dirty="0"/>
              <a:t>中文一般需要分词处理，先看不分词的效果。</a:t>
            </a:r>
            <a:endParaRPr lang="en-US" altLang="zh-CN" dirty="0"/>
          </a:p>
          <a:p>
            <a:r>
              <a:rPr lang="zh-CN" altLang="en-US" dirty="0"/>
              <a:t>以</a:t>
            </a:r>
            <a:r>
              <a:rPr lang="en-US" altLang="zh-CN" dirty="0"/>
              <a:t>《</a:t>
            </a:r>
            <a:r>
              <a:rPr lang="zh-CN" altLang="en-US" dirty="0"/>
              <a:t>西游记</a:t>
            </a:r>
            <a:r>
              <a:rPr lang="en-US" altLang="zh-CN" dirty="0"/>
              <a:t>》</a:t>
            </a:r>
            <a:r>
              <a:rPr lang="zh-CN" altLang="en-US" dirty="0"/>
              <a:t>为例，可以看到结果中会出现各种双字、三字和四字词语，很多都是不合理的。</a:t>
            </a:r>
          </a:p>
        </p:txBody>
      </p:sp>
    </p:spTree>
    <p:extLst>
      <p:ext uri="{BB962C8B-B14F-4D97-AF65-F5344CB8AC3E}">
        <p14:creationId xmlns:p14="http://schemas.microsoft.com/office/powerpoint/2010/main" val="3584199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8C803F-542C-3781-8BEB-6E322EEDA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中文词云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291EED8B-68FF-EB0A-8370-1C47AEDA61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552" y="1940313"/>
            <a:ext cx="5738094" cy="4303571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8F06B0-10EC-FF13-A0D3-D4B95E640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500368B-D530-97E0-1282-3B3F03048212}"/>
              </a:ext>
            </a:extLst>
          </p:cNvPr>
          <p:cNvSpPr txBox="1"/>
          <p:nvPr/>
        </p:nvSpPr>
        <p:spPr>
          <a:xfrm>
            <a:off x="1097280" y="2228671"/>
            <a:ext cx="510821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分词指令</a:t>
            </a:r>
            <a:endParaRPr lang="en-US" altLang="zh-CN" dirty="0"/>
          </a:p>
          <a:p>
            <a:r>
              <a:rPr lang="en-US" altLang="zh-CN" dirty="0" err="1"/>
              <a:t>wc</a:t>
            </a:r>
            <a:r>
              <a:rPr lang="en-US" altLang="zh-CN" dirty="0"/>
              <a:t> = </a:t>
            </a:r>
            <a:r>
              <a:rPr lang="en-US" altLang="zh-CN" dirty="0" err="1"/>
              <a:t>WordCloud</a:t>
            </a:r>
            <a:r>
              <a:rPr lang="en-US" altLang="zh-CN" dirty="0"/>
              <a:t>(</a:t>
            </a:r>
            <a:r>
              <a:rPr lang="en-US" altLang="zh-CN" dirty="0" err="1"/>
              <a:t>font_path</a:t>
            </a:r>
            <a:r>
              <a:rPr lang="en-US" altLang="zh-CN" dirty="0"/>
              <a:t>='Hiragino.ttf', width=800, height=600, mode='RGBA', </a:t>
            </a:r>
            <a:r>
              <a:rPr lang="en-US" altLang="zh-CN" dirty="0" err="1"/>
              <a:t>background_color</a:t>
            </a:r>
            <a:r>
              <a:rPr lang="en-US" altLang="zh-CN" dirty="0"/>
              <a:t>=None).generate(text)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69EDA38-CBC1-B967-646C-FF18A46FD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666" y="3929850"/>
            <a:ext cx="5208825" cy="119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648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4D686F-FD1A-716F-7FDD-2D0EF80C3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使用蒙版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FE7F1912-1544-0131-9E7F-01B311BD8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090756"/>
            <a:ext cx="9418683" cy="1240589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7EB7EB-474C-4CD1-828E-8D52D42F6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4A4C0A-F292-41BE-9CD1-530467B1B9F8}" type="datetime1">
              <a:rPr lang="zh-CN" altLang="en-US" smtClean="0"/>
              <a:t>2024/9/20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0BCE8C0-B0CB-7279-E72D-786CC0A73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3684741"/>
            <a:ext cx="10274002" cy="106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274700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50_TF56160789.potx" id="{80AA9D2D-EE59-4148-A11E-A51EEE828B28}" vid="{AEAFD717-D3C8-4034-8F7E-D5220B0CCEB8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{B0DA5351-FAFC-4E6F-BD73-954350FB0F92}tf56160789_win32</Template>
  <TotalTime>51</TotalTime>
  <Words>219</Words>
  <Application>Microsoft Office PowerPoint</Application>
  <PresentationFormat>宽屏</PresentationFormat>
  <Paragraphs>39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Microsoft YaHei UI</vt:lpstr>
      <vt:lpstr>新宋体</vt:lpstr>
      <vt:lpstr>Arial Black</vt:lpstr>
      <vt:lpstr>Calibri</vt:lpstr>
      <vt:lpstr>自定义</vt:lpstr>
      <vt:lpstr>基于NLP的词频统计与词云生成</vt:lpstr>
      <vt:lpstr>简介</vt:lpstr>
      <vt:lpstr>准备</vt:lpstr>
      <vt:lpstr>An example</vt:lpstr>
      <vt:lpstr>An example</vt:lpstr>
      <vt:lpstr>英文词云</vt:lpstr>
      <vt:lpstr>中文词云</vt:lpstr>
      <vt:lpstr>中文词云</vt:lpstr>
      <vt:lpstr>使用蒙版</vt:lpstr>
      <vt:lpstr>使用蒙版</vt:lpstr>
      <vt:lpstr>颜色</vt:lpstr>
      <vt:lpstr>颜色</vt:lpstr>
      <vt:lpstr>PowerPoint 演示文稿</vt:lpstr>
      <vt:lpstr>精细控制</vt:lpstr>
      <vt:lpstr>任务分工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自越 王</dc:creator>
  <cp:lastModifiedBy>自越 王</cp:lastModifiedBy>
  <cp:revision>1</cp:revision>
  <dcterms:created xsi:type="dcterms:W3CDTF">2024-09-20T04:43:08Z</dcterms:created>
  <dcterms:modified xsi:type="dcterms:W3CDTF">2024-09-20T05:35:05Z</dcterms:modified>
</cp:coreProperties>
</file>

<file path=docProps/thumbnail.jpeg>
</file>